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 Amah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811922"/>
            <a:ext cx="12192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He is Precious </a:t>
            </a:r>
          </a:p>
          <a:p>
            <a:r>
              <a:rPr lang="en-US" sz="3200" dirty="0"/>
              <a:t>1 Peter 2:7</a:t>
            </a:r>
          </a:p>
          <a:p>
            <a:r>
              <a:rPr lang="en-US" sz="3200" dirty="0"/>
              <a:t>Fanny J. Crosby, 1820-1915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A 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725" y="1825625"/>
            <a:ext cx="111769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siansuah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biakinnpi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13343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min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Genkhia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13343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18181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thanna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khuavakpi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lam-etna a neu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hi, </a:t>
            </a:r>
          </a:p>
          <a:p>
            <a:pPr marL="0" indent="0">
              <a:buNone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tonkhop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paakta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lung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 hi;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kimkot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21969" y="6156101"/>
            <a:ext cx="2470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munah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khutbet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khangcing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13343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924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181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19. Amah Manpha 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2018-12-13T16:33:08Z</dcterms:modified>
</cp:coreProperties>
</file>